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14425-A33B-B5C6-5CF4-270EDC81B0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NAVOMODEL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96D347-8133-0580-723C-E4477E4631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dirty="0"/>
              <a:t>Student: </a:t>
            </a:r>
            <a:r>
              <a:rPr lang="en-US" dirty="0" err="1"/>
              <a:t>Parocescu</a:t>
            </a:r>
            <a:r>
              <a:rPr lang="en-US" dirty="0"/>
              <a:t> Andrei	</a:t>
            </a:r>
          </a:p>
          <a:p>
            <a:pPr algn="l"/>
            <a:r>
              <a:rPr lang="en-US" dirty="0" err="1"/>
              <a:t>Facultate</a:t>
            </a:r>
            <a:r>
              <a:rPr lang="en-US" dirty="0"/>
              <a:t>: IESC</a:t>
            </a:r>
          </a:p>
          <a:p>
            <a:pPr algn="l"/>
            <a:r>
              <a:rPr lang="en-US" dirty="0" err="1"/>
              <a:t>Grupa</a:t>
            </a:r>
            <a:r>
              <a:rPr lang="en-US" dirty="0"/>
              <a:t>: 4LF623</a:t>
            </a:r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5689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59082-93E6-79CA-4CB0-75ECD9C62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Cuprins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7B98D-55D8-0143-C418-4C895054D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Sumar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Diagrama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Piese</a:t>
            </a:r>
            <a:r>
              <a:rPr lang="en-US" dirty="0"/>
              <a:t> </a:t>
            </a:r>
            <a:r>
              <a:rPr lang="en-US" dirty="0" err="1"/>
              <a:t>folosite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costuri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Concluzii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736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7A158-BFC6-50D1-43D0-DD05CC25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Sumar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5F5AA-9A3E-454D-0420-3127AB485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Proiectul</a:t>
            </a:r>
            <a:r>
              <a:rPr lang="en-US" dirty="0"/>
              <a:t> </a:t>
            </a:r>
            <a:r>
              <a:rPr lang="en-US" dirty="0" err="1"/>
              <a:t>consta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en-US" dirty="0"/>
              <a:t>-un </a:t>
            </a:r>
            <a:r>
              <a:rPr lang="en-US" dirty="0" err="1"/>
              <a:t>navomodel</a:t>
            </a:r>
            <a:r>
              <a:rPr lang="en-US" dirty="0"/>
              <a:t> (</a:t>
            </a:r>
            <a:r>
              <a:rPr lang="en-US" dirty="0" err="1"/>
              <a:t>barca</a:t>
            </a:r>
            <a:r>
              <a:rPr lang="en-US" dirty="0"/>
              <a:t>) </a:t>
            </a:r>
            <a:r>
              <a:rPr lang="en-US" dirty="0" err="1"/>
              <a:t>realizat</a:t>
            </a:r>
            <a:r>
              <a:rPr lang="en-US" dirty="0"/>
              <a:t> cu </a:t>
            </a:r>
            <a:r>
              <a:rPr lang="en-US" dirty="0" err="1"/>
              <a:t>ajutorul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placi</a:t>
            </a:r>
            <a:r>
              <a:rPr lang="en-US" dirty="0"/>
              <a:t> de </a:t>
            </a:r>
            <a:r>
              <a:rPr lang="en-US" dirty="0" err="1"/>
              <a:t>dezvoltare</a:t>
            </a:r>
            <a:r>
              <a:rPr lang="en-US" dirty="0"/>
              <a:t> Arduino UNO R3, o </a:t>
            </a:r>
            <a:r>
              <a:rPr lang="en-US" dirty="0" err="1"/>
              <a:t>punte</a:t>
            </a:r>
            <a:r>
              <a:rPr lang="en-US" dirty="0"/>
              <a:t> H L298N </a:t>
            </a:r>
            <a:r>
              <a:rPr lang="en-US" dirty="0" err="1"/>
              <a:t>folosita</a:t>
            </a:r>
            <a:r>
              <a:rPr lang="en-US" dirty="0"/>
              <a:t> cu </a:t>
            </a:r>
            <a:r>
              <a:rPr lang="en-US" dirty="0" err="1"/>
              <a:t>scopul</a:t>
            </a:r>
            <a:r>
              <a:rPr lang="en-US" dirty="0"/>
              <a:t> de a </a:t>
            </a:r>
            <a:r>
              <a:rPr lang="en-US" dirty="0" err="1"/>
              <a:t>controla</a:t>
            </a:r>
            <a:r>
              <a:rPr lang="en-US" dirty="0"/>
              <a:t> </a:t>
            </a:r>
            <a:r>
              <a:rPr lang="en-US" dirty="0" err="1"/>
              <a:t>cele</a:t>
            </a:r>
            <a:r>
              <a:rPr lang="en-US" dirty="0"/>
              <a:t> 2 </a:t>
            </a:r>
            <a:r>
              <a:rPr lang="en-US" dirty="0" err="1"/>
              <a:t>motoare</a:t>
            </a:r>
            <a:r>
              <a:rPr lang="en-US" dirty="0"/>
              <a:t> de 3V </a:t>
            </a:r>
            <a:r>
              <a:rPr lang="en-US" dirty="0" err="1"/>
              <a:t>si</a:t>
            </a:r>
            <a:r>
              <a:rPr lang="en-US" dirty="0"/>
              <a:t> un </a:t>
            </a:r>
            <a:r>
              <a:rPr lang="en-US" dirty="0" err="1"/>
              <a:t>modul</a:t>
            </a:r>
            <a:r>
              <a:rPr lang="en-US" dirty="0"/>
              <a:t> Bluetooth </a:t>
            </a:r>
            <a:r>
              <a:rPr lang="en-US" dirty="0" err="1"/>
              <a:t>folosit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dirija</a:t>
            </a:r>
            <a:r>
              <a:rPr lang="en-US" dirty="0"/>
              <a:t> </a:t>
            </a:r>
            <a:r>
              <a:rPr lang="en-US" dirty="0" err="1"/>
              <a:t>barca</a:t>
            </a:r>
            <a:endParaRPr lang="en-US" dirty="0"/>
          </a:p>
          <a:p>
            <a:r>
              <a:rPr lang="en-US" dirty="0" err="1"/>
              <a:t>Navomodelul</a:t>
            </a:r>
            <a:r>
              <a:rPr lang="en-US" dirty="0"/>
              <a:t> in sine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confectionat</a:t>
            </a:r>
            <a:r>
              <a:rPr lang="en-US" dirty="0"/>
              <a:t> din </a:t>
            </a:r>
            <a:r>
              <a:rPr lang="en-US" dirty="0" err="1"/>
              <a:t>polistiren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fi </a:t>
            </a:r>
            <a:r>
              <a:rPr lang="en-US" dirty="0" err="1"/>
              <a:t>usor</a:t>
            </a:r>
            <a:r>
              <a:rPr lang="en-US" dirty="0"/>
              <a:t> </a:t>
            </a:r>
            <a:r>
              <a:rPr lang="en-US" dirty="0" err="1"/>
              <a:t>iar</a:t>
            </a:r>
            <a:r>
              <a:rPr lang="en-US" dirty="0"/>
              <a:t> </a:t>
            </a:r>
            <a:r>
              <a:rPr lang="en-US" dirty="0" err="1"/>
              <a:t>cele</a:t>
            </a:r>
            <a:r>
              <a:rPr lang="en-US" dirty="0"/>
              <a:t> 2 </a:t>
            </a:r>
            <a:r>
              <a:rPr lang="en-US" dirty="0" err="1"/>
              <a:t>motoare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reuseasca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impinga</a:t>
            </a:r>
            <a:r>
              <a:rPr lang="en-US" dirty="0"/>
              <a:t> </a:t>
            </a:r>
            <a:r>
              <a:rPr lang="en-US" dirty="0" err="1"/>
              <a:t>barca</a:t>
            </a:r>
            <a:r>
              <a:rPr lang="en-US" dirty="0"/>
              <a:t> cand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pusa</a:t>
            </a:r>
            <a:r>
              <a:rPr lang="en-US" dirty="0"/>
              <a:t> pe </a:t>
            </a:r>
            <a:r>
              <a:rPr lang="en-US" dirty="0" err="1"/>
              <a:t>apa</a:t>
            </a:r>
            <a:endParaRPr lang="en-US" dirty="0"/>
          </a:p>
          <a:p>
            <a:r>
              <a:rPr lang="en-US" dirty="0"/>
              <a:t>Pe </a:t>
            </a:r>
            <a:r>
              <a:rPr lang="en-US" dirty="0" err="1"/>
              <a:t>partea</a:t>
            </a:r>
            <a:r>
              <a:rPr lang="en-US" dirty="0"/>
              <a:t> de </a:t>
            </a:r>
            <a:r>
              <a:rPr lang="en-US" dirty="0" err="1"/>
              <a:t>devoltare</a:t>
            </a:r>
            <a:r>
              <a:rPr lang="en-US" dirty="0"/>
              <a:t> de software am </a:t>
            </a:r>
            <a:r>
              <a:rPr lang="en-US" dirty="0" err="1"/>
              <a:t>folosit</a:t>
            </a:r>
            <a:r>
              <a:rPr lang="en-US" dirty="0"/>
              <a:t> </a:t>
            </a:r>
            <a:r>
              <a:rPr lang="en-US" dirty="0" err="1"/>
              <a:t>softul</a:t>
            </a:r>
            <a:r>
              <a:rPr lang="en-US" dirty="0"/>
              <a:t> dedicate Arduino IDE special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placile</a:t>
            </a:r>
            <a:r>
              <a:rPr lang="en-US" dirty="0"/>
              <a:t> de </a:t>
            </a:r>
            <a:r>
              <a:rPr lang="en-US" dirty="0" err="1"/>
              <a:t>acest</a:t>
            </a:r>
            <a:r>
              <a:rPr lang="en-US" dirty="0"/>
              <a:t> tip un am </a:t>
            </a:r>
            <a:r>
              <a:rPr lang="en-US" dirty="0" err="1"/>
              <a:t>dezvoltat</a:t>
            </a:r>
            <a:r>
              <a:rPr lang="en-US" dirty="0"/>
              <a:t> un program de </a:t>
            </a:r>
            <a:r>
              <a:rPr lang="en-US" dirty="0" err="1"/>
              <a:t>contril</a:t>
            </a:r>
            <a:r>
              <a:rPr lang="en-US" dirty="0"/>
              <a:t> al </a:t>
            </a:r>
            <a:r>
              <a:rPr lang="en-US" dirty="0" err="1"/>
              <a:t>directiei</a:t>
            </a:r>
            <a:r>
              <a:rPr lang="en-US" dirty="0"/>
              <a:t> </a:t>
            </a:r>
            <a:r>
              <a:rPr lang="en-US" dirty="0" err="1"/>
              <a:t>navomodelului</a:t>
            </a:r>
            <a:r>
              <a:rPr lang="en-US" dirty="0"/>
              <a:t> </a:t>
            </a:r>
            <a:r>
              <a:rPr lang="en-US" dirty="0" err="1"/>
              <a:t>folosindu</a:t>
            </a:r>
            <a:r>
              <a:rPr lang="en-US" dirty="0"/>
              <a:t>-ma de </a:t>
            </a:r>
            <a:r>
              <a:rPr lang="en-US" dirty="0" err="1"/>
              <a:t>cunostintele</a:t>
            </a:r>
            <a:r>
              <a:rPr lang="en-US" dirty="0"/>
              <a:t> mele de </a:t>
            </a:r>
            <a:r>
              <a:rPr lang="en-US" dirty="0" err="1"/>
              <a:t>programare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de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surse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97882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C8F4F-9784-540D-7BE2-42D8A55EC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Diagrama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BC2A6D-C98A-4C00-9F0F-7FA7C1C5C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proiecta</a:t>
            </a:r>
            <a:r>
              <a:rPr lang="en-US" sz="2000" dirty="0"/>
              <a:t> </a:t>
            </a:r>
            <a:r>
              <a:rPr lang="en-US" sz="2000" dirty="0" err="1"/>
              <a:t>diagrama</a:t>
            </a:r>
            <a:r>
              <a:rPr lang="en-US" sz="2000" dirty="0"/>
              <a:t> </a:t>
            </a:r>
            <a:r>
              <a:rPr lang="en-US" sz="2000" dirty="0" err="1"/>
              <a:t>navomodelului</a:t>
            </a:r>
            <a:r>
              <a:rPr lang="en-US" sz="2000" dirty="0"/>
              <a:t> am </a:t>
            </a:r>
            <a:r>
              <a:rPr lang="en-US" sz="2000" dirty="0" err="1"/>
              <a:t>folosit</a:t>
            </a:r>
            <a:r>
              <a:rPr lang="en-US" sz="2000" dirty="0"/>
              <a:t> </a:t>
            </a:r>
            <a:r>
              <a:rPr lang="en-US" sz="2000" dirty="0" err="1"/>
              <a:t>Tinkercad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DE0408-E1D5-59DE-6B04-E8A73574F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996" y="819287"/>
            <a:ext cx="2592280" cy="2509839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17D4D45-F861-B96D-4CEC-98CA2537F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79037" y="0"/>
            <a:ext cx="7912963" cy="6857999"/>
          </a:xfrm>
        </p:spPr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9BE3E55-3AF9-ABAE-E899-9F3FA59B9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996" y="3701988"/>
            <a:ext cx="6194616" cy="276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4654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DCB2-79A3-4ADD-45C9-A44442675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Piese</a:t>
            </a:r>
            <a:r>
              <a:rPr lang="en-US" dirty="0"/>
              <a:t> </a:t>
            </a:r>
            <a:r>
              <a:rPr lang="en-US" dirty="0" err="1"/>
              <a:t>folosite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AD307-7F0C-3F29-FEE3-FE97AC128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Arduino UNO R3 – 31,89 lei</a:t>
            </a:r>
          </a:p>
          <a:p>
            <a:r>
              <a:rPr lang="en-US" dirty="0" err="1"/>
              <a:t>Punte</a:t>
            </a:r>
            <a:r>
              <a:rPr lang="en-US" dirty="0"/>
              <a:t> H L298N – 27,89 lei</a:t>
            </a:r>
          </a:p>
          <a:p>
            <a:r>
              <a:rPr lang="en-US" dirty="0" err="1"/>
              <a:t>Motoare</a:t>
            </a:r>
            <a:r>
              <a:rPr lang="en-US" dirty="0"/>
              <a:t> – 22 lei</a:t>
            </a:r>
          </a:p>
          <a:p>
            <a:r>
              <a:rPr lang="en-US" dirty="0"/>
              <a:t>Fire – 14,5 lei</a:t>
            </a:r>
          </a:p>
          <a:p>
            <a:r>
              <a:rPr lang="en-US" dirty="0"/>
              <a:t>Modul Bluetooth HC 30m – 34 lei</a:t>
            </a:r>
          </a:p>
          <a:p>
            <a:r>
              <a:rPr lang="en-US" dirty="0" err="1"/>
              <a:t>Polistiren</a:t>
            </a:r>
            <a:r>
              <a:rPr lang="en-US" dirty="0"/>
              <a:t> – 28 lei</a:t>
            </a:r>
          </a:p>
          <a:p>
            <a:r>
              <a:rPr lang="en-US" dirty="0"/>
              <a:t>Alte </a:t>
            </a:r>
            <a:r>
              <a:rPr lang="en-US" dirty="0" err="1"/>
              <a:t>costuri</a:t>
            </a:r>
            <a:r>
              <a:rPr lang="en-US" dirty="0"/>
              <a:t> – 22 lei</a:t>
            </a:r>
          </a:p>
          <a:p>
            <a:r>
              <a:rPr lang="en-US" dirty="0"/>
              <a:t>Total = 180,5 lei</a:t>
            </a:r>
          </a:p>
        </p:txBody>
      </p:sp>
    </p:spTree>
    <p:extLst>
      <p:ext uri="{BB962C8B-B14F-4D97-AF65-F5344CB8AC3E}">
        <p14:creationId xmlns:p14="http://schemas.microsoft.com/office/powerpoint/2010/main" val="876068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252C69-4A35-5B7D-52F1-676A15CFC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442" y="1651247"/>
            <a:ext cx="3092573" cy="41234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643C29-B326-ED2A-FFB7-47A9ACA43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215" y="1651247"/>
            <a:ext cx="3092573" cy="41234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3B42FA-A191-7DAD-B3AF-80F41A03F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9426" y="1651247"/>
            <a:ext cx="2867891" cy="397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034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3DB788-880F-16EB-8224-47336FBB8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977" y="540674"/>
            <a:ext cx="6711703" cy="577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294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0EE78-DDBD-C106-0653-30E663818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Concluzii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55327-C2B6-4769-FA88-5E731CA83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fost</a:t>
            </a:r>
            <a:r>
              <a:rPr lang="en-US" dirty="0"/>
              <a:t> un </a:t>
            </a:r>
            <a:r>
              <a:rPr lang="en-US" dirty="0" err="1"/>
              <a:t>proiect</a:t>
            </a:r>
            <a:r>
              <a:rPr lang="en-US" dirty="0"/>
              <a:t> </a:t>
            </a:r>
            <a:r>
              <a:rPr lang="en-US" dirty="0" err="1"/>
              <a:t>foarte</a:t>
            </a:r>
            <a:r>
              <a:rPr lang="en-US" dirty="0"/>
              <a:t> </a:t>
            </a:r>
            <a:r>
              <a:rPr lang="en-US" dirty="0" err="1"/>
              <a:t>interesant</a:t>
            </a:r>
            <a:r>
              <a:rPr lang="en-US" dirty="0"/>
              <a:t> de </a:t>
            </a:r>
            <a:r>
              <a:rPr lang="en-US" dirty="0" err="1"/>
              <a:t>realizat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destul</a:t>
            </a:r>
            <a:r>
              <a:rPr lang="en-US" dirty="0"/>
              <a:t> de </a:t>
            </a:r>
            <a:r>
              <a:rPr lang="en-US" dirty="0" err="1"/>
              <a:t>greu</a:t>
            </a:r>
            <a:r>
              <a:rPr lang="en-US" dirty="0"/>
              <a:t> din </a:t>
            </a:r>
            <a:r>
              <a:rPr lang="en-US" dirty="0" err="1"/>
              <a:t>cauza</a:t>
            </a:r>
            <a:r>
              <a:rPr lang="en-US" dirty="0"/>
              <a:t> </a:t>
            </a:r>
            <a:r>
              <a:rPr lang="en-US" dirty="0" err="1"/>
              <a:t>lipsei</a:t>
            </a:r>
            <a:r>
              <a:rPr lang="en-US" dirty="0"/>
              <a:t> de </a:t>
            </a:r>
            <a:r>
              <a:rPr lang="en-US" dirty="0" err="1"/>
              <a:t>cunostinte</a:t>
            </a:r>
            <a:r>
              <a:rPr lang="en-US" dirty="0"/>
              <a:t> </a:t>
            </a:r>
            <a:r>
              <a:rPr lang="en-US" dirty="0" err="1"/>
              <a:t>fiind</a:t>
            </a:r>
            <a:r>
              <a:rPr lang="en-US" dirty="0"/>
              <a:t> </a:t>
            </a:r>
            <a:r>
              <a:rPr lang="en-US" dirty="0" err="1"/>
              <a:t>primul</a:t>
            </a:r>
            <a:r>
              <a:rPr lang="en-US" dirty="0"/>
              <a:t> meu </a:t>
            </a:r>
            <a:r>
              <a:rPr lang="en-US" dirty="0" err="1"/>
              <a:t>proiect</a:t>
            </a:r>
            <a:r>
              <a:rPr lang="en-US" dirty="0"/>
              <a:t> de </a:t>
            </a:r>
            <a:r>
              <a:rPr lang="en-US" dirty="0" err="1"/>
              <a:t>acest</a:t>
            </a:r>
            <a:r>
              <a:rPr lang="en-US" dirty="0"/>
              <a:t> gen in care am </a:t>
            </a:r>
            <a:r>
              <a:rPr lang="en-US" dirty="0" err="1"/>
              <a:t>folosit</a:t>
            </a:r>
            <a:r>
              <a:rPr lang="en-US" dirty="0"/>
              <a:t> Arduino.</a:t>
            </a:r>
          </a:p>
          <a:p>
            <a:r>
              <a:rPr lang="en-US" dirty="0"/>
              <a:t>De </a:t>
            </a:r>
            <a:r>
              <a:rPr lang="en-US" dirty="0" err="1"/>
              <a:t>asemenea</a:t>
            </a:r>
            <a:r>
              <a:rPr lang="en-US" dirty="0"/>
              <a:t> au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destul</a:t>
            </a:r>
            <a:r>
              <a:rPr lang="en-US" dirty="0"/>
              <a:t> de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provocari</a:t>
            </a:r>
            <a:r>
              <a:rPr lang="en-US" dirty="0"/>
              <a:t> pe </a:t>
            </a:r>
            <a:r>
              <a:rPr lang="en-US" dirty="0" err="1"/>
              <a:t>parcurs</a:t>
            </a:r>
            <a:r>
              <a:rPr lang="en-US" dirty="0"/>
              <a:t>. Initial din </a:t>
            </a:r>
            <a:r>
              <a:rPr lang="en-US" dirty="0" err="1"/>
              <a:t>cauza</a:t>
            </a:r>
            <a:r>
              <a:rPr lang="en-US" dirty="0"/>
              <a:t> </a:t>
            </a:r>
            <a:r>
              <a:rPr lang="en-US" dirty="0" err="1"/>
              <a:t>lipsei</a:t>
            </a:r>
            <a:r>
              <a:rPr lang="en-US" dirty="0"/>
              <a:t> de </a:t>
            </a:r>
            <a:r>
              <a:rPr lang="en-US" dirty="0" err="1"/>
              <a:t>experinta</a:t>
            </a:r>
            <a:r>
              <a:rPr lang="en-US" dirty="0"/>
              <a:t> am </a:t>
            </a:r>
            <a:r>
              <a:rPr lang="en-US" dirty="0" err="1"/>
              <a:t>cumparat</a:t>
            </a:r>
            <a:r>
              <a:rPr lang="en-US" dirty="0"/>
              <a:t> o </a:t>
            </a:r>
            <a:r>
              <a:rPr lang="en-US" dirty="0" err="1"/>
              <a:t>punte</a:t>
            </a:r>
            <a:r>
              <a:rPr lang="en-US" dirty="0"/>
              <a:t> h care nu era </a:t>
            </a:r>
            <a:r>
              <a:rPr lang="en-US" dirty="0" err="1"/>
              <a:t>compatibila</a:t>
            </a:r>
            <a:r>
              <a:rPr lang="en-US" dirty="0"/>
              <a:t> cu </a:t>
            </a:r>
            <a:r>
              <a:rPr lang="en-US" dirty="0" err="1"/>
              <a:t>placa</a:t>
            </a:r>
            <a:r>
              <a:rPr lang="en-US" dirty="0"/>
              <a:t> Arduino </a:t>
            </a:r>
            <a:r>
              <a:rPr lang="en-US" dirty="0" err="1"/>
              <a:t>lucru</a:t>
            </a:r>
            <a:r>
              <a:rPr lang="en-US" dirty="0"/>
              <a:t> care mi a </a:t>
            </a:r>
            <a:r>
              <a:rPr lang="en-US" dirty="0" err="1"/>
              <a:t>luat</a:t>
            </a:r>
            <a:r>
              <a:rPr lang="en-US" dirty="0"/>
              <a:t> </a:t>
            </a:r>
            <a:r>
              <a:rPr lang="en-US" dirty="0" err="1"/>
              <a:t>foarte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-mi </a:t>
            </a:r>
            <a:r>
              <a:rPr lang="en-US" dirty="0" err="1"/>
              <a:t>dau</a:t>
            </a:r>
            <a:r>
              <a:rPr lang="en-US" dirty="0"/>
              <a:t> </a:t>
            </a:r>
            <a:r>
              <a:rPr lang="en-US" dirty="0" err="1"/>
              <a:t>seama</a:t>
            </a:r>
            <a:r>
              <a:rPr lang="en-US" dirty="0"/>
              <a:t>.</a:t>
            </a:r>
          </a:p>
          <a:p>
            <a:r>
              <a:rPr lang="en-US" dirty="0"/>
              <a:t>Alta </a:t>
            </a:r>
            <a:r>
              <a:rPr lang="en-US" dirty="0" err="1"/>
              <a:t>problema</a:t>
            </a:r>
            <a:r>
              <a:rPr lang="en-US" dirty="0"/>
              <a:t>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alimentarea</a:t>
            </a:r>
            <a:r>
              <a:rPr lang="en-US" dirty="0"/>
              <a:t> </a:t>
            </a:r>
            <a:r>
              <a:rPr lang="en-US" dirty="0" err="1"/>
              <a:t>placii</a:t>
            </a:r>
            <a:endParaRPr lang="en-US" dirty="0"/>
          </a:p>
          <a:p>
            <a:r>
              <a:rPr lang="en-US" dirty="0"/>
              <a:t>Dar </a:t>
            </a:r>
            <a:r>
              <a:rPr lang="en-US" dirty="0" err="1"/>
              <a:t>cea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mare </a:t>
            </a:r>
            <a:r>
              <a:rPr lang="en-US" dirty="0" err="1"/>
              <a:t>problema</a:t>
            </a:r>
            <a:r>
              <a:rPr lang="en-US" dirty="0"/>
              <a:t> in </a:t>
            </a:r>
            <a:r>
              <a:rPr lang="en-US" dirty="0" err="1"/>
              <a:t>proiect</a:t>
            </a:r>
            <a:r>
              <a:rPr lang="en-US" dirty="0"/>
              <a:t>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faptul</a:t>
            </a:r>
            <a:r>
              <a:rPr lang="en-US" dirty="0"/>
              <a:t> ca </a:t>
            </a:r>
            <a:r>
              <a:rPr lang="en-US" dirty="0" err="1"/>
              <a:t>placa</a:t>
            </a:r>
            <a:r>
              <a:rPr lang="en-US" dirty="0"/>
              <a:t> </a:t>
            </a:r>
            <a:r>
              <a:rPr lang="en-US" dirty="0" err="1"/>
              <a:t>folosita</a:t>
            </a:r>
            <a:r>
              <a:rPr lang="en-US" dirty="0"/>
              <a:t> de mine a </a:t>
            </a:r>
            <a:r>
              <a:rPr lang="en-US" dirty="0" err="1"/>
              <a:t>fost</a:t>
            </a:r>
            <a:r>
              <a:rPr lang="en-US" dirty="0"/>
              <a:t> un care nu </a:t>
            </a:r>
            <a:r>
              <a:rPr lang="en-US" dirty="0" err="1"/>
              <a:t>avea</a:t>
            </a:r>
            <a:r>
              <a:rPr lang="en-US" dirty="0"/>
              <a:t> </a:t>
            </a:r>
            <a:r>
              <a:rPr lang="en-US" dirty="0" err="1"/>
              <a:t>drivere</a:t>
            </a:r>
            <a:r>
              <a:rPr lang="en-US" dirty="0"/>
              <a:t> </a:t>
            </a:r>
            <a:r>
              <a:rPr lang="en-US" dirty="0" err="1"/>
              <a:t>preinstalate</a:t>
            </a:r>
            <a:r>
              <a:rPr lang="en-US" dirty="0"/>
              <a:t> (cred) </a:t>
            </a:r>
            <a:r>
              <a:rPr lang="en-US" dirty="0" err="1"/>
              <a:t>lucru</a:t>
            </a:r>
            <a:r>
              <a:rPr lang="en-US" dirty="0"/>
              <a:t> care mi a </a:t>
            </a:r>
            <a:r>
              <a:rPr lang="en-US" dirty="0" err="1"/>
              <a:t>luat</a:t>
            </a:r>
            <a:r>
              <a:rPr lang="en-US" dirty="0"/>
              <a:t> </a:t>
            </a:r>
            <a:r>
              <a:rPr lang="en-US" dirty="0" err="1"/>
              <a:t>foarte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imi</a:t>
            </a:r>
            <a:r>
              <a:rPr lang="en-US" dirty="0"/>
              <a:t> </a:t>
            </a:r>
            <a:r>
              <a:rPr lang="en-US" dirty="0" err="1"/>
              <a:t>dau</a:t>
            </a:r>
            <a:r>
              <a:rPr lang="en-US" dirty="0"/>
              <a:t> </a:t>
            </a:r>
            <a:r>
              <a:rPr lang="en-US" dirty="0" err="1"/>
              <a:t>seama</a:t>
            </a:r>
            <a:r>
              <a:rPr lang="en-US" dirty="0"/>
              <a:t>.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rezolva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 m-am </a:t>
            </a:r>
            <a:r>
              <a:rPr lang="en-US" dirty="0" err="1"/>
              <a:t>folosit</a:t>
            </a:r>
            <a:r>
              <a:rPr lang="en-US" dirty="0"/>
              <a:t> de </a:t>
            </a:r>
            <a:r>
              <a:rPr lang="en-US" dirty="0" err="1"/>
              <a:t>forumuri</a:t>
            </a:r>
            <a:r>
              <a:rPr lang="en-US" dirty="0"/>
              <a:t> dedicate, </a:t>
            </a:r>
            <a:r>
              <a:rPr lang="en-US" dirty="0" err="1"/>
              <a:t>reddit,dar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de spreadsheet-</a:t>
            </a:r>
            <a:r>
              <a:rPr lang="en-US" dirty="0" err="1"/>
              <a:t>ul</a:t>
            </a:r>
            <a:r>
              <a:rPr lang="en-US" dirty="0"/>
              <a:t> </a:t>
            </a:r>
            <a:r>
              <a:rPr lang="en-US" dirty="0" err="1"/>
              <a:t>acesteia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29000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{E1B397EF-BE89-4239-A667-C9D947C0C821}tf10001105</Template>
  <TotalTime>46</TotalTime>
  <Words>318</Words>
  <Application>Microsoft Office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Franklin Gothic Book</vt:lpstr>
      <vt:lpstr>Crop</vt:lpstr>
      <vt:lpstr>NAVOMODEL</vt:lpstr>
      <vt:lpstr>Cuprins</vt:lpstr>
      <vt:lpstr>Sumar </vt:lpstr>
      <vt:lpstr>Diagrama</vt:lpstr>
      <vt:lpstr>Piese folosite</vt:lpstr>
      <vt:lpstr>PowerPoint Presentation</vt:lpstr>
      <vt:lpstr>PowerPoint Presentation</vt:lpstr>
      <vt:lpstr>Concluzii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NAVOMODEL</dc:title>
  <dc:creator>user</dc:creator>
  <cp:lastModifiedBy>user</cp:lastModifiedBy>
  <cp:revision>1</cp:revision>
  <dcterms:created xsi:type="dcterms:W3CDTF">2024-01-10T17:09:20Z</dcterms:created>
  <dcterms:modified xsi:type="dcterms:W3CDTF">2024-01-10T17:55:25Z</dcterms:modified>
</cp:coreProperties>
</file>

<file path=docProps/thumbnail.jpeg>
</file>